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2" r:id="rId2"/>
    <p:sldId id="280" r:id="rId3"/>
    <p:sldId id="256" r:id="rId4"/>
    <p:sldId id="259" r:id="rId5"/>
    <p:sldId id="269" r:id="rId6"/>
    <p:sldId id="267" r:id="rId7"/>
    <p:sldId id="271" r:id="rId8"/>
    <p:sldId id="264" r:id="rId9"/>
    <p:sldId id="273" r:id="rId10"/>
    <p:sldId id="274" r:id="rId11"/>
    <p:sldId id="275" r:id="rId12"/>
    <p:sldId id="284" r:id="rId13"/>
    <p:sldId id="278" r:id="rId14"/>
    <p:sldId id="281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5" autoAdjust="0"/>
    <p:restoredTop sz="94660"/>
  </p:normalViewPr>
  <p:slideViewPr>
    <p:cSldViewPr snapToGrid="0">
      <p:cViewPr varScale="1">
        <p:scale>
          <a:sx n="74" d="100"/>
          <a:sy n="74" d="100"/>
        </p:scale>
        <p:origin x="49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12192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1189096" y="5617774"/>
            <a:ext cx="9843913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319937" y="1016990"/>
            <a:ext cx="9572977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320801" y="1009651"/>
            <a:ext cx="9572977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1026029" y="702069"/>
            <a:ext cx="757108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10568399" y="655232"/>
            <a:ext cx="566928" cy="75590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02934" y="1794935"/>
            <a:ext cx="7631291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02934" y="3736622"/>
            <a:ext cx="761623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027569" y="5357593"/>
            <a:ext cx="1618428" cy="365125"/>
          </a:xfrm>
        </p:spPr>
        <p:txBody>
          <a:bodyPr/>
          <a:lstStyle/>
          <a:p>
            <a:fld id="{389D7046-8D93-4693-B675-C59BFA042D23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65393" y="5357593"/>
            <a:ext cx="671312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85241" y="5357593"/>
            <a:ext cx="738697" cy="365125"/>
          </a:xfrm>
        </p:spPr>
        <p:txBody>
          <a:bodyPr/>
          <a:lstStyle>
            <a:lvl1pPr algn="ctr">
              <a:defRPr/>
            </a:lvl1pPr>
          </a:lstStyle>
          <a:p>
            <a:fld id="{0383C380-384D-4A6E-BB30-960D083377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D7046-8D93-4693-B675-C59BFA042D23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3C380-384D-4A6E-BB30-960D083377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2" y="925691"/>
            <a:ext cx="1907823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0962" y="1106313"/>
            <a:ext cx="690503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D7046-8D93-4693-B675-C59BFA042D23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3C380-384D-4A6E-BB30-960D083377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D7046-8D93-4693-B675-C59BFA042D23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3C380-384D-4A6E-BB30-960D083377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6639" y="2239431"/>
            <a:ext cx="8338725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690" y="3725335"/>
            <a:ext cx="8308623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D7046-8D93-4693-B675-C59BFA042D23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3C380-384D-4A6E-BB30-960D083377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D7046-8D93-4693-B675-C59BFA042D23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3C380-384D-4A6E-BB30-960D083377F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731264" y="2121407"/>
            <a:ext cx="42672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217920" y="2119313"/>
            <a:ext cx="42672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77160" y="2122312"/>
            <a:ext cx="391936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47559" y="2122311"/>
            <a:ext cx="3925824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D7046-8D93-4693-B675-C59BFA042D23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3C380-384D-4A6E-BB30-960D083377F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731264" y="2944368"/>
            <a:ext cx="4303776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193535" y="2944813"/>
            <a:ext cx="4303776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D7046-8D93-4693-B675-C59BFA042D23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3C380-384D-4A6E-BB30-960D083377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D7046-8D93-4693-B675-C59BFA042D23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3C380-384D-4A6E-BB30-960D083377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12192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842903" y="6058038"/>
            <a:ext cx="10295468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5958497" y="605163"/>
            <a:ext cx="505192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5961889" y="603504"/>
            <a:ext cx="505192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998940" y="576868"/>
            <a:ext cx="505192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999745" y="576072"/>
            <a:ext cx="505192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3161475" y="293953"/>
            <a:ext cx="757108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8467351" y="238675"/>
            <a:ext cx="566928" cy="75590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478635" y="2020043"/>
            <a:ext cx="4086436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6472388" y="1150993"/>
            <a:ext cx="4027723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530834" y="3623748"/>
            <a:ext cx="4065188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8455598" y="5885673"/>
            <a:ext cx="1618428" cy="365125"/>
          </a:xfrm>
        </p:spPr>
        <p:txBody>
          <a:bodyPr/>
          <a:lstStyle/>
          <a:p>
            <a:fld id="{389D7046-8D93-4693-B675-C59BFA042D23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1219406" y="5829262"/>
            <a:ext cx="4696809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10076418" y="5896962"/>
            <a:ext cx="738697" cy="365125"/>
          </a:xfrm>
        </p:spPr>
        <p:txBody>
          <a:bodyPr/>
          <a:lstStyle/>
          <a:p>
            <a:fld id="{0383C380-384D-4A6E-BB30-960D083377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12192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842903" y="6058038"/>
            <a:ext cx="10295468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998940" y="576868"/>
            <a:ext cx="505192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993412" y="575769"/>
            <a:ext cx="505192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5958497" y="605163"/>
            <a:ext cx="505192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5953025" y="603920"/>
            <a:ext cx="505192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3161475" y="293953"/>
            <a:ext cx="757108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8467351" y="238675"/>
            <a:ext cx="566928" cy="75590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475232" y="2020824"/>
            <a:ext cx="408432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6531487" y="1207272"/>
            <a:ext cx="3885151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536192" y="3621024"/>
            <a:ext cx="4059936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8461249" y="5888738"/>
            <a:ext cx="1618428" cy="365125"/>
          </a:xfrm>
        </p:spPr>
        <p:txBody>
          <a:bodyPr/>
          <a:lstStyle/>
          <a:p>
            <a:fld id="{389D7046-8D93-4693-B675-C59BFA042D23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1219426" y="5831038"/>
            <a:ext cx="4425391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10082786" y="5900027"/>
            <a:ext cx="738697" cy="365125"/>
          </a:xfrm>
        </p:spPr>
        <p:txBody>
          <a:bodyPr/>
          <a:lstStyle/>
          <a:p>
            <a:fld id="{0383C380-384D-4A6E-BB30-960D083377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12192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38201" y="6069330"/>
            <a:ext cx="1056132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75360" y="575310"/>
            <a:ext cx="102616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75360" y="576072"/>
            <a:ext cx="102616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724989" y="273091"/>
            <a:ext cx="757108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10914593" y="203675"/>
            <a:ext cx="566928" cy="755904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60031" y="817583"/>
            <a:ext cx="9286993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50721" y="2119257"/>
            <a:ext cx="8261873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06118" y="5809153"/>
            <a:ext cx="16184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389D7046-8D93-4693-B675-C59BFA042D23}" type="datetimeFigureOut">
              <a:rPr lang="ru-RU" smtClean="0"/>
              <a:t>07.05.2020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9202" y="5809153"/>
            <a:ext cx="73869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26937" y="5809153"/>
            <a:ext cx="7386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0383C380-384D-4A6E-BB30-960D083377F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heel spokes="1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2671" y="1248893"/>
            <a:ext cx="9826664" cy="36317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11500" b="1" dirty="0" smtClean="0">
                <a:ln w="57150" cmpd="dbl">
                  <a:solidFill>
                    <a:schemeClr val="accent6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CC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Дітям про </a:t>
            </a:r>
          </a:p>
          <a:p>
            <a:pPr algn="ctr"/>
            <a:r>
              <a:rPr lang="uk-UA" sz="11500" b="1" dirty="0" smtClean="0">
                <a:ln w="57150" cmpd="dbl">
                  <a:solidFill>
                    <a:schemeClr val="accent6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CC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8 та 9 Травня</a:t>
            </a:r>
            <a:endParaRPr lang="ru-RU" sz="11500" b="1" dirty="0">
              <a:ln w="57150" cmpd="dbl">
                <a:solidFill>
                  <a:schemeClr val="accent6">
                    <a:lumMod val="50000"/>
                  </a:schemeClr>
                </a:solidFill>
                <a:prstDash val="solid"/>
                <a:miter lim="800000"/>
              </a:ln>
              <a:solidFill>
                <a:srgbClr val="CC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405368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1494227528_28-715x4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0"/>
            <a:ext cx="122253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938887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Буяють мирно квіти на могилахБуяють мирно квіти на могилах&#10;До сонця красного метелики летятьДо сонця красного метелики лет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3734" y="2382592"/>
            <a:ext cx="5963481" cy="447540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5" r="6765"/>
          <a:stretch/>
        </p:blipFill>
        <p:spPr>
          <a:xfrm>
            <a:off x="21620" y="2182051"/>
            <a:ext cx="6220495" cy="4675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42981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Буяють мирно квіти на могилахБуяють мирно квіти на могилах&#10;До сонця красного метелики летятьДо сонця красного метелики лет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3961" y="2195490"/>
            <a:ext cx="8435662" cy="4662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7183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8-9 травня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308031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z-dnem-peremogi-kartink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10515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Весна іде, і переможним кроком&#10;В тюльпановому вічному вогні&#10;Йде травень крізь хвилини, дні і роки,&#10;Несе нащадкам спогади с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1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119527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081082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74017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49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25638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36" y="36576"/>
            <a:ext cx="10927080" cy="6821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04361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ввв 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69283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944" y="384048"/>
            <a:ext cx="10003536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91006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088" y="137160"/>
            <a:ext cx="9829800" cy="6949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6163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283</TotalTime>
  <Words>6</Words>
  <Application>Microsoft Office PowerPoint</Application>
  <PresentationFormat>Широкоэкранный</PresentationFormat>
  <Paragraphs>2</Paragraphs>
  <Slides>14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Brush Script MT</vt:lpstr>
      <vt:lpstr>Constantia</vt:lpstr>
      <vt:lpstr>Franklin Gothic Book</vt:lpstr>
      <vt:lpstr>Rage Italic</vt:lpstr>
      <vt:lpstr>Кнопка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Balas</dc:creator>
  <cp:lastModifiedBy>Натали</cp:lastModifiedBy>
  <cp:revision>15</cp:revision>
  <dcterms:created xsi:type="dcterms:W3CDTF">2018-05-07T18:47:46Z</dcterms:created>
  <dcterms:modified xsi:type="dcterms:W3CDTF">2020-05-07T20:21:30Z</dcterms:modified>
</cp:coreProperties>
</file>